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5b1e78b9d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5b1e78b9d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5b1e78b9d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25b1e78b9d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69391a3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269391a3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5b1e78b9d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5b1e78b9d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25b1e78b9d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25b1e78b9d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25b1e78b9d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25b1e78b9d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25b1e78b9d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25b1e78b9d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25b1e78b9d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25b1e78b9d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5b1e78b9d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25b1e78b9d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7e4c840d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7e4c840d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25b1e78b9d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25b1e78b9d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437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highlight>
                  <a:schemeClr val="lt1"/>
                </a:highlight>
              </a:rPr>
              <a:t>Blackout Poetry</a:t>
            </a:r>
            <a:endParaRPr sz="5200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dk2"/>
                </a:highlight>
              </a:rPr>
              <a:t>Review: Steps to Create a Blackout Poem</a:t>
            </a:r>
            <a:endParaRPr>
              <a:highlight>
                <a:schemeClr val="dk2"/>
              </a:highlight>
            </a:endParaRPr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AutoNum type="arabicPeriod"/>
            </a:pPr>
            <a:r>
              <a:rPr lang="en" sz="2300">
                <a:solidFill>
                  <a:schemeClr val="dk2"/>
                </a:solidFill>
              </a:rPr>
              <a:t>Pick a paper to work with</a:t>
            </a:r>
            <a:endParaRPr sz="2300">
              <a:solidFill>
                <a:schemeClr val="dk2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AutoNum type="arabicPeriod"/>
            </a:pPr>
            <a:r>
              <a:rPr lang="en" sz="2300">
                <a:solidFill>
                  <a:schemeClr val="dk2"/>
                </a:solidFill>
              </a:rPr>
              <a:t>Find words that stick out to you</a:t>
            </a:r>
            <a:endParaRPr sz="2300">
              <a:solidFill>
                <a:schemeClr val="dk2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AutoNum type="arabicPeriod"/>
            </a:pPr>
            <a:r>
              <a:rPr lang="en" sz="2300">
                <a:solidFill>
                  <a:schemeClr val="dk2"/>
                </a:solidFill>
              </a:rPr>
              <a:t>Connect your words and remove any that don’t fit</a:t>
            </a:r>
            <a:endParaRPr sz="2300">
              <a:solidFill>
                <a:schemeClr val="dk2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AutoNum type="arabicPeriod"/>
            </a:pPr>
            <a:r>
              <a:rPr lang="en" sz="2300">
                <a:solidFill>
                  <a:schemeClr val="dk2"/>
                </a:solidFill>
              </a:rPr>
              <a:t>Find any connecting words you may need</a:t>
            </a:r>
            <a:endParaRPr sz="2300">
              <a:solidFill>
                <a:schemeClr val="dk2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AutoNum type="arabicPeriod"/>
            </a:pPr>
            <a:r>
              <a:rPr lang="en" sz="2300">
                <a:solidFill>
                  <a:schemeClr val="dk2"/>
                </a:solidFill>
              </a:rPr>
              <a:t>Black out the rest of the words</a:t>
            </a:r>
            <a:endParaRPr sz="2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dk2"/>
                </a:solidFill>
              </a:rPr>
              <a:t>Once you are finished, add a title to your poem!</a:t>
            </a:r>
            <a:endParaRPr sz="2300">
              <a:solidFill>
                <a:schemeClr val="dk2"/>
              </a:solidFill>
            </a:endParaRPr>
          </a:p>
        </p:txBody>
      </p:sp>
      <p:sp>
        <p:nvSpPr>
          <p:cNvPr id="128" name="Google Shape;128;p22"/>
          <p:cNvSpPr/>
          <p:nvPr/>
        </p:nvSpPr>
        <p:spPr>
          <a:xfrm rot="592969">
            <a:off x="5232028" y="2800620"/>
            <a:ext cx="3411147" cy="2272784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Challenge</a:t>
            </a:r>
            <a:r>
              <a:rPr b="1" lang="en" sz="1800"/>
              <a:t>:</a:t>
            </a:r>
            <a:r>
              <a:rPr lang="en" sz="1800"/>
              <a:t> Your poem should somehow connect back to our unit:</a:t>
            </a:r>
            <a:r>
              <a:rPr i="1" lang="en" sz="1800"/>
              <a:t> </a:t>
            </a:r>
            <a:r>
              <a:rPr b="1" lang="en" sz="1800">
                <a:solidFill>
                  <a:srgbClr val="980000"/>
                </a:solidFill>
              </a:rPr>
              <a:t>Insert your unit here</a:t>
            </a:r>
            <a:endParaRPr b="1" sz="1800">
              <a:solidFill>
                <a:srgbClr val="98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Exit Ticket: </a:t>
            </a:r>
            <a:r>
              <a:rPr lang="en">
                <a:highlight>
                  <a:schemeClr val="lt1"/>
                </a:highlight>
              </a:rPr>
              <a:t>How did you like this activity?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2"/>
                </a:solidFill>
              </a:rPr>
              <a:t>On the whiteboard, write down: </a:t>
            </a:r>
            <a:endParaRPr sz="2000">
              <a:solidFill>
                <a:schemeClr val="accent2"/>
              </a:solidFill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n" sz="2000">
                <a:solidFill>
                  <a:schemeClr val="accent2"/>
                </a:solidFill>
              </a:rPr>
              <a:t>Anything you liked about this activity</a:t>
            </a:r>
            <a:endParaRPr sz="2000">
              <a:solidFill>
                <a:schemeClr val="accent2"/>
              </a:solidFill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n" sz="2000">
                <a:solidFill>
                  <a:schemeClr val="accent2"/>
                </a:solidFill>
              </a:rPr>
              <a:t>Anything you think could be improved about this activity</a:t>
            </a:r>
            <a:endParaRPr sz="2000">
              <a:solidFill>
                <a:schemeClr val="accent2"/>
              </a:solidFill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 rotWithShape="1">
          <a:blip r:embed="rId3">
            <a:alphaModFix/>
          </a:blip>
          <a:srcRect b="6283" l="8219" r="13941" t="80173"/>
          <a:stretch/>
        </p:blipFill>
        <p:spPr>
          <a:xfrm>
            <a:off x="1013175" y="3330525"/>
            <a:ext cx="7117650" cy="123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Found Poetry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</a:t>
            </a:r>
            <a:r>
              <a:rPr lang="en">
                <a:solidFill>
                  <a:schemeClr val="dk2"/>
                </a:solidFill>
              </a:rPr>
              <a:t>ound Poetry - Poetry that is made entirely of outside sources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Types of found poetry include: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Collage poetry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Cento poetry (poems created from other poems)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Blackout poetry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In blackout poetry, people take a page of text and select specific words, blacking out the rest to create a poem with what remains.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0675" y="445025"/>
            <a:ext cx="2223500" cy="211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Examples: </a:t>
            </a:r>
            <a:r>
              <a:rPr lang="en"/>
              <a:t>Regular Blackout Poems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375" y="1346175"/>
            <a:ext cx="2766057" cy="30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idx="4294967295" type="body"/>
          </p:nvPr>
        </p:nvSpPr>
        <p:spPr>
          <a:xfrm>
            <a:off x="4389225" y="1139775"/>
            <a:ext cx="39999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I know loving you 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/>
              <a:t>Could ruin my heart.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/>
              <a:t>Well, I think you’re worth it.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1200" y="1138213"/>
            <a:ext cx="3024200" cy="3284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5" name="Google Shape;75;p16"/>
          <p:cNvSpPr txBox="1"/>
          <p:nvPr>
            <p:ph idx="4294967295" type="title"/>
          </p:nvPr>
        </p:nvSpPr>
        <p:spPr>
          <a:xfrm>
            <a:off x="311700" y="309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Examples: Trailing Blackout Poems</a:t>
            </a:r>
            <a:endParaRPr/>
          </a:p>
        </p:txBody>
      </p:sp>
      <p:sp>
        <p:nvSpPr>
          <p:cNvPr id="76" name="Google Shape;76;p16"/>
          <p:cNvSpPr txBox="1"/>
          <p:nvPr>
            <p:ph idx="4294967295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I could be in conversation with you for eternity.</a:t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And when we meet,</a:t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All that I wish for is time.</a:t>
            </a:r>
            <a:endParaRPr sz="2100">
              <a:solidFill>
                <a:schemeClr val="dk2"/>
              </a:solidFill>
            </a:endParaRPr>
          </a:p>
        </p:txBody>
      </p:sp>
      <p:sp>
        <p:nvSpPr>
          <p:cNvPr id="77" name="Google Shape;77;p16"/>
          <p:cNvSpPr txBox="1"/>
          <p:nvPr>
            <p:ph idx="4294967295" type="body"/>
          </p:nvPr>
        </p:nvSpPr>
        <p:spPr>
          <a:xfrm>
            <a:off x="365425" y="1211125"/>
            <a:ext cx="4302900" cy="401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Note how the author separated </a:t>
            </a:r>
            <a:r>
              <a:rPr lang="en" sz="2100">
                <a:solidFill>
                  <a:schemeClr val="dk2"/>
                </a:solidFill>
              </a:rPr>
              <a:t>letters to spell words!</a:t>
            </a:r>
            <a:endParaRPr sz="2100">
              <a:solidFill>
                <a:schemeClr val="dk2"/>
              </a:solidFill>
            </a:endParaRPr>
          </a:p>
        </p:txBody>
      </p:sp>
      <p:sp>
        <p:nvSpPr>
          <p:cNvPr id="78" name="Google Shape;78;p16"/>
          <p:cNvSpPr/>
          <p:nvPr/>
        </p:nvSpPr>
        <p:spPr>
          <a:xfrm rot="1544172">
            <a:off x="4477888" y="1678651"/>
            <a:ext cx="1289183" cy="25547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400" y="1308675"/>
            <a:ext cx="2909050" cy="30633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>
            <p:ph idx="4294967295" type="title"/>
          </p:nvPr>
        </p:nvSpPr>
        <p:spPr>
          <a:xfrm>
            <a:off x="311700" y="309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Examples: Artsy Blackout Poems</a:t>
            </a:r>
            <a:endParaRPr/>
          </a:p>
        </p:txBody>
      </p:sp>
      <p:sp>
        <p:nvSpPr>
          <p:cNvPr id="85" name="Google Shape;85;p17"/>
          <p:cNvSpPr txBox="1"/>
          <p:nvPr>
            <p:ph idx="4294967295" type="body"/>
          </p:nvPr>
        </p:nvSpPr>
        <p:spPr>
          <a:xfrm>
            <a:off x="4572000" y="1132138"/>
            <a:ext cx="39999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The sunset sea was flat and blinding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/>
              <a:t>The pacing awry towers 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/>
              <a:t>Made it resemble odd trees with roots in the air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/>
              <a:t>Sharp hills beyond the rim of the valley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/>
              <a:t>Hurried to the tower tilted sea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How to Create a Blackout Poem: Selecting the words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Choose the text you want to work with.</a:t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Read through your page and circle words that stand out to you in pencil.</a:t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2100">
                <a:solidFill>
                  <a:schemeClr val="dk2"/>
                </a:solidFill>
              </a:rPr>
              <a:t>You can repeat this step as many times as needed until you find a section with a lot of good words (especially with longer texts).</a:t>
            </a:r>
            <a:endParaRPr i="1" sz="2100">
              <a:solidFill>
                <a:schemeClr val="dk2"/>
              </a:solidFill>
            </a:endParaRPr>
          </a:p>
        </p:txBody>
      </p:sp>
      <p:sp>
        <p:nvSpPr>
          <p:cNvPr id="92" name="Google Shape;92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86375"/>
            <a:ext cx="3269063" cy="374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How to Create a Blackout Poem: Connecting the words</a:t>
            </a:r>
            <a:endParaRPr/>
          </a:p>
        </p:txBody>
      </p:sp>
      <p:sp>
        <p:nvSpPr>
          <p:cNvPr id="99" name="Google Shape;99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Look over all of your words. See what connections you can make between the words that you chose.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/>
              <a:t>Remove any circled words that you don’t feel fit with the rest.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100"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12" y="1017725"/>
            <a:ext cx="3269063" cy="37485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9"/>
          <p:cNvCxnSpPr/>
          <p:nvPr/>
        </p:nvCxnSpPr>
        <p:spPr>
          <a:xfrm>
            <a:off x="2027700" y="2990025"/>
            <a:ext cx="509700" cy="14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" name="Google Shape;102;p19"/>
          <p:cNvCxnSpPr/>
          <p:nvPr/>
        </p:nvCxnSpPr>
        <p:spPr>
          <a:xfrm>
            <a:off x="2618250" y="2723325"/>
            <a:ext cx="295200" cy="19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How to Create a Blackout Poem: Connecting the words</a:t>
            </a:r>
            <a:endParaRPr/>
          </a:p>
        </p:txBody>
      </p:sp>
      <p:sp>
        <p:nvSpPr>
          <p:cNvPr id="108" name="Google Shape;108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Look for any other words that may connect to the theme of your poem, along with connecting words that you can use to make phrases.</a:t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100" u="sng">
                <a:solidFill>
                  <a:schemeClr val="dk2"/>
                </a:solidFill>
              </a:rPr>
              <a:t>Examples of connecting words</a:t>
            </a:r>
            <a:r>
              <a:rPr lang="en" sz="2100">
                <a:solidFill>
                  <a:schemeClr val="dk2"/>
                </a:solidFill>
              </a:rPr>
              <a:t>: a, the, is, this, etc.</a:t>
            </a:r>
            <a:endParaRPr sz="2100">
              <a:solidFill>
                <a:schemeClr val="dk2"/>
              </a:solidFill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347" y="1008950"/>
            <a:ext cx="3265826" cy="37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/>
          <p:nvPr/>
        </p:nvSpPr>
        <p:spPr>
          <a:xfrm>
            <a:off x="2832575" y="1630125"/>
            <a:ext cx="209400" cy="1335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0"/>
          <p:cNvSpPr/>
          <p:nvPr/>
        </p:nvSpPr>
        <p:spPr>
          <a:xfrm>
            <a:off x="2703975" y="1925275"/>
            <a:ext cx="166800" cy="1335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2" name="Google Shape;112;p20"/>
          <p:cNvCxnSpPr/>
          <p:nvPr/>
        </p:nvCxnSpPr>
        <p:spPr>
          <a:xfrm>
            <a:off x="2027700" y="2990025"/>
            <a:ext cx="509700" cy="14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" name="Google Shape;113;p20"/>
          <p:cNvCxnSpPr/>
          <p:nvPr/>
        </p:nvCxnSpPr>
        <p:spPr>
          <a:xfrm>
            <a:off x="2618250" y="2723325"/>
            <a:ext cx="295200" cy="19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>
                <a:highlight>
                  <a:schemeClr val="lt1"/>
                </a:highlight>
              </a:rPr>
              <a:t>How to Create a Blackout Poem: Blacking out the background</a:t>
            </a:r>
            <a:endParaRPr sz="2320"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311700" y="950525"/>
            <a:ext cx="3999900" cy="38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Once your words are chosen, cover up the rest of the words with a sharpie.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/>
              <a:t>Final Poem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2100"/>
              <a:t>The death rate of pride:</a:t>
            </a:r>
            <a:endParaRPr i="1"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2100"/>
              <a:t>Take on another job,</a:t>
            </a:r>
            <a:endParaRPr i="1"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2100"/>
              <a:t>Always propelled forward by working overtime.</a:t>
            </a:r>
            <a:endParaRPr i="1"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2100"/>
              <a:t>No one saw me bend under the pressure.</a:t>
            </a:r>
            <a:endParaRPr i="1" sz="2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2100"/>
              <a:t>No one ever saw me.</a:t>
            </a:r>
            <a:endParaRPr i="1" sz="2100"/>
          </a:p>
        </p:txBody>
      </p:sp>
      <p:sp>
        <p:nvSpPr>
          <p:cNvPr id="120" name="Google Shape;120;p2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216" y="1017725"/>
            <a:ext cx="3497484" cy="382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